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0.13343406175046368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0.21331670470965403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2.2269960157084512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0.21331670470965403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0.22160884387498658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6.8423867612876794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6.8054839505303821</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7.7737878130280764</c:v>
                </c:pt>
                <c:pt idx="2">
                  <c:v>7.630920412897944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7.7727442271273652</c:v>
                </c:pt>
                <c:pt idx="2">
                  <c:v>7.7059625450157903</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6.8097487789047157</c:v>
                </c:pt>
                <c:pt idx="2">
                  <c:v>7.1023363771700039</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1.927904805420015</c:v>
                </c:pt>
                <c:pt idx="2">
                  <c:v>2.874896227757489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7.681902806981971</c:v>
                </c:pt>
                <c:pt idx="2">
                  <c:v>8.7254128394031145</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8.0278643979819346</c:v>
                </c:pt>
                <c:pt idx="1">
                  <c:v>8.6605160164443014</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7.1511814466152988</c:v>
                </c:pt>
                <c:pt idx="2">
                  <c:v>8.0052950240583804</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7.2603237395551616</c:v>
                </c:pt>
                <c:pt idx="2">
                  <c:v>7.8520911224510934</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6.5852677055848066</c:v>
                </c:pt>
                <c:pt idx="2">
                  <c:v>6.0187054686867372</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7.6026584544999984</c:v>
                </c:pt>
                <c:pt idx="1">
                  <c:v>8.4668231545655441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3.6909120956254426E-2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0.1054343893712586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1.1007200086277091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0.1054343893712586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0.37818226994553683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0.21457932887693154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6.4229077821639322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7.3302005664260257</c:v>
                </c:pt>
                <c:pt idx="2">
                  <c:v>7.8143953394106456</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8.1684946982433893</c:v>
                </c:pt>
                <c:pt idx="2">
                  <c:v>8.8413972856419356</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7.1894101935004464</c:v>
                </c:pt>
                <c:pt idx="2">
                  <c:v>7.6526344744987451</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4.2391406143250396</c:v>
                </c:pt>
                <c:pt idx="2">
                  <c:v>5.5940402321800233</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9.3683673965739498</c:v>
                </c:pt>
                <c:pt idx="2">
                  <c:v>9.1102161762589837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9.1110578879809658</c:v>
                </c:pt>
                <c:pt idx="2">
                  <c:v>8.8609593110735307</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7.6278908561216978</c:v>
                </c:pt>
                <c:pt idx="2">
                  <c:v>8.1378512159624989</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1.76548532183715</c:v>
                </c:pt>
                <c:pt idx="2">
                  <c:v>1.4616178818693739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0.23181776039625923</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0.11746945849770984</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1.2263644162228147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0.11746945849770984</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0.42135082043779093</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1.7532189585122815E-2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6.4112712750607246</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0.16711995083466213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0.18601344709554901</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1.9419538948617276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0.18601344709554901</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0.36239160685071869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6.0224322453756418</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6.4568886502744505E-2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0.51765272882417523</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0.14431771055211584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1.5066563438300804</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0.14431771055211584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1.9092709291810728E-2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6.4541207302157444</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0.21045234389522971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0.13045931999912153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1.3619767202269557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0.13045931999912064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0.1700105269192882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8.7166877198358659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6.9225759568918006</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0.25859301131925783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0.10866510714829491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1.1344482420875837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0.10866510714829403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0.32913818883679014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7.5806836894689109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0.13668722126628996</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1.7254368395734492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0.16527398262334003</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0.3673387496551328</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6.1020832598404402</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0.46921314252426694</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0.14748992856668508</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1.5397738481015733</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0.14748992856668508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0.32254203979853457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5.6964465171521708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7.2224860938892013</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0.29376165974942836</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0.1139742093884113</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1.1898745133297872</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0.1139742093884113</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0.40881372272174055</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9.7095805700737614E-2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7.1910471514663579</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0.40559501105370011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0.12837124163871128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1.3401774795371528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0.12837124163871039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1.8814652912896079E-2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8.0426191665311215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8.5942256830611292</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8.0141089722224557E-2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0.11214142920953574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1.1707405492945711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0.10701812181218173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8.5942256830611292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4.346649174123943</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0.23183050747972711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0.63692602365806206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0.17757021340191947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1.8538077376210138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0.17757021340192036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0.62119978617432903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4.8900969495090809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0.66051361428643895</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0.20632464315136101</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2.1539998888786132</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0.20632464315136101</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0.74006519464848353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0.16990593084599315</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3.803201398738806</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7.52040761730483</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0.33027713206936937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0.37440211379646726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0.10438051009933247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1.0897176591267197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0.10438051009933247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8.655244187209199E-2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8.9597561281452691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0.54525709482492379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0.20316857283176049</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2.121050964242766</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0.20316857283176049</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0.68865231897012258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6.0810591064643909</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6.669316668272077</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4.0780479389305349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3.1072723977175976E-2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0.16498005215592082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1.7223682473563819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0.16498005215592038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0.23884496864579763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4.7900344878071008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0.14311492014190619</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0.16323888904052897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1.7041907524154529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0.16323888904052897</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4.9042769700854194E-2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2.801891704123554</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0.42053580471853014</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0.1498581689777958</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1.5644979406988291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0.1498581689777958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0.35992922358015011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3.0605272042869069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0.16472752739752217</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0.17875108863820577</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1.8661359069026435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0.17875108863820621</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1.9589834516378524E-2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4.0608356217450368</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0.43745690861127251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0.13957305104465512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1.4571227743265052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0.139573051044656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0.26854299420716377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5.676950676690077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4.6790016885536314</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0.32089760783739196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0.15826251907882982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1.6522381587708126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0.15826251907883027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0.56767131738941412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8.2987757102452875E-3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4.4408251833581591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0.32219117918941009</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0.21207876178320273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2.2140720678693278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0.21207876178320362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6.3585481903619012E-2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4.9171781937491046</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7.6684414789568667</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0.23909257845423681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0.10701951381111474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1.1172684820197301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0.10701951381111474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0.37774493573863843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7.0261166565585604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0.32212843396936464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0.10247087886781436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1.0697813810473615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0.10247087886781436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0.20904403511896952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7.630920412897944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2.2732205915038328E-2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0.10962358083311763</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1.1444545708472891</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0.10962358083311763</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0.23882888451562678</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7.7059625450157903</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7.1023363771700039</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9.2167206961430992E-2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0.35889688353508031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0.10005776782771481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1.0445888454741219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0.10005776782771481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0.35889688353508031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7.9178270517473059E-2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7.1023363771700039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2.874896227757489</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0.29312888387705915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0.16802156222816889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1.7541211793260261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0.16802156222816933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0.60267599767183633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0.17008459753555183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2.874896227757489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7.4647466584964191</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pt idx="0">
                  <c:v>8.5723496840278202</c:v>
                </c:pt>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8.1063956817747371</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0.5763202365410578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0.29087098901782671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8.1092657033670967E-2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0.84659578987497852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8.1092657033670079E-2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0.2908709890178276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0.26704078925574315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8.7254128394031145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2.6653191586456515E-3</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0.35052413635953794</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9.7723508514235391E-2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1.0202195106964052</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9.7723508514235391E-2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0.30413147676312402</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6.7514965345888953</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0.3248915637509997</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0.14506044804322205</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1.5144104174534325</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0.14506044804322116</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0.23138538351212468</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8.6605160164443014</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0.38859817831672583</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0.13713821333825216</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1.4317034154514712</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0.13713821333825216</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7.1949182078247631E-2</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8.0052950240583804</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0.47881213010019508</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0.36816282137741929</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0.10264104202113433</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1.0715578601326694</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0.10264104202113522</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0.36816282137741929</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0.29121531260941147</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7.8520911224510934</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0.19052035093172481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0.47207223498014272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0.13161020965214565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1.3739918442899954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0.13161020965214476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0.47207223498014272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8.5830222575615345E-2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6.0187054686867372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6.0408122514716389E-2</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0.40103442586856275</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0.11180539958786184</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1.1672324479030323</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0.11180539958786184</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0.11071637009124657</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9.3763536196047834</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0.48376687476653135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0.15355420778051254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1.6030840593938356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0.15355420778051165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0.27070326082158314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7.5794352242975682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0.41714061204312003</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0.47671826635515213</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0.13290548846332406</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1.3875143705996518</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0.13290548846332406</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0.47671826635515124</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3.7252268678113154E-2</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8.4668231545655441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0.27330479189941315</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0.47906292675285922</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0.1335591622522907</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1.3943386318574973</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0.1335591622522907</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0.1073542705917454</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7.8143953394106456</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7.8911404053527523</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0.1967369929752687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9.1992132226117462E-2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0.96038475853510974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9.1992132226115686E-2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0.29921894176440667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9.1519425210345862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0.44958416074460406</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0.12903716066967075</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1.3471295793773859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0.12903716066967075</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0.21556441097242196</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6.310962675747346</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8.0898158853296849</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7.9131088541549506</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6.7068194558021776</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5.8693597848196806</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9.0417159090229813</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pt idx="0">
                  <c:v>9.2015453272248209</c:v>
                </c:pt>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pt idx="0">
                  <c:v>6.9503299306981479</c:v>
                </c:pt>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6.0982794754744774E-2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0.64151369463303709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0.17884922176990248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1.867160402821006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0.17884922176990159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0.10949806181398358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8.8413972856419356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pt idx="0">
                  <c:v>6.3013009425690081</c:v>
                </c:pt>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0.22534337164847784</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0.12168048105121532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1.2703268919298969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0.12168048105121443</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0.1411839339718286</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7.1636073293944502</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6.1346264928714893</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5.6110769581495781</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pt idx="0">
                  <c:v>0.56515474891269879</c:v>
                </c:pt>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1.6854557099382379</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7.6526344744987451</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5.5940402321800233</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pt idx="0">
                  <c:v>5.9506444396017191</c:v>
                </c:pt>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8.9855877436662581</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0.15135160624743449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7.7658058323143209E-2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0.81073906850702571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7.7658058323143209E-2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0.20870318659721399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9.1102161762589837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9.6597280773728755E-2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1.111232066763014</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8.8609593110735307</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0.21634263071427817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0.10939549301886498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1.1420733665517115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0.10939549301886498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0.24141186437911877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4.8702142081839392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8.1378512159624989</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4.7787037970253188E-2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9.6594731492220198E-2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1.0084352393517335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9.6594731492221086E-2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0.1994540313493367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8.1378512159624989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1.4616178818693739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7.5885152104824778</c:v>
                </c:pt>
                <c:pt idx="2">
                  <c:v>6.8423867612876794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2">
                  <c:v>7.2224860938892013</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6.792024354593539</c:v>
                </c:pt>
                <c:pt idx="2">
                  <c:v>7.0261166565585604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6.944136048497076</c:v>
                </c:pt>
                <c:pt idx="1">
                  <c:v>7.1636073293944502</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6.0644518222324182</c:v>
                </c:pt>
                <c:pt idx="2">
                  <c:v>6.310962675747346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6.3203266487023564</c:v>
                </c:pt>
                <c:pt idx="2">
                  <c:v>6.7514965345888953</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5.5080157424403451</c:v>
                </c:pt>
                <c:pt idx="2">
                  <c:v>4.8702142081839392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0.35042323279406595</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0.11244980797050808</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1.1739599796385214</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0.11244980797050808</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0.23131294819243919</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7.8935026051592727</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6.1165535972522154</c:v>
                </c:pt>
                <c:pt idx="1">
                  <c:v>6.4541207302157444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5.7820725757722764</c:v>
                </c:pt>
                <c:pt idx="2">
                  <c:v>6.0224322453756418</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6.3663334271970333</c:v>
                </c:pt>
                <c:pt idx="2">
                  <c:v>6.4112712750607246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8.1730154324637372</c:v>
                </c:pt>
                <c:pt idx="1">
                  <c:v>8.5942256830611292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9.052607587184049</c:v>
                </c:pt>
                <c:pt idx="2">
                  <c:v>8.9597561281452691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4.5380288633610464</c:v>
                </c:pt>
                <c:pt idx="2">
                  <c:v>4.7900344878071008</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4.1885397631575003</c:v>
                </c:pt>
                <c:pt idx="2">
                  <c:v>4.0608356217450368</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2.9749131644331208</c:v>
                </c:pt>
                <c:pt idx="2">
                  <c:v>3.0605272042869069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5.2919884404616644</c:v>
                </c:pt>
                <c:pt idx="2">
                  <c:v>5.676950676690077</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3.7173632617664158</c:v>
                </c:pt>
                <c:pt idx="2">
                  <c:v>4.4408251833581591</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7336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7336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7336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7336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4451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RDY | Dorset Healthcare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Dorset Healthcare University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2321507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4838627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4045797191"/>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339156745"/>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8298247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6648493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0882308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24785978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5362650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260142481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548658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3715141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11789957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5733822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3745029007"/>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1471633608"/>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65213247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0409233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638639008"/>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9967535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6251008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21024551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6983944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220398325"/>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4270769987"/>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103933800"/>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98472424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5240337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82726559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0805461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472081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76352256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5664031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395433658"/>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28117094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70078817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91132597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788688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8887111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9220445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97310811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8219520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9480309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53623940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412623780"/>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68051992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6933720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5211639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4600693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93026630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6092512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7176211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1288790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50570379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41308318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78610782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3549477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487780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40311257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9716140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39703852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6802415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9643122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43885085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5583560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73702090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402917318"/>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261583489"/>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9917977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977735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4198826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6584294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39441093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7680024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47415915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3860349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96509159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7876295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626426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56887683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2012772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4340697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03652457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0784704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2457502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7231007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0999182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0934273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41040121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430774055"/>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766902438"/>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6517435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9360639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81154812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30481431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823944949"/>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261348580"/>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411671928"/>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406276552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783265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4263815129"/>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7178708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380179691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4150696400"/>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418076945"/>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53538688"/>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52391592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1656955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683762182"/>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90558991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4014747917"/>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1975029697"/>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83331179"/>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18145013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285893988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6817869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64678908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50745458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415503436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15398379"/>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19714780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604136773"/>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212900676"/>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431242411"/>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12231699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359845011"/>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442095836"/>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1453197127"/>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3522995989"/>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84038802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84500619"/>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10274849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976350771"/>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1931709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8030562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413399704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7970131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99681092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611306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3011837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96661925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33271332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265728711"/>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310385690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7113149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4325782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743859260"/>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6525985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8235301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43873714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819137126"/>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88877847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6115378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2293989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82894830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4256686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4891142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0120877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9724755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69711776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73000288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43066903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2156037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0566201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01942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79861148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69</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5533030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5270630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6169649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53380871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42095764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57534497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1139471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99163791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7244611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79015978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5964250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40623539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1755227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58305953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9049642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98059847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84406755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7965458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4981191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7341791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4757974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1261707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62191726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87280649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0399473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9505472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51904420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98417629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4325776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7799133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2783627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38992389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0478626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1010669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12679</Words>
  <Application>Microsoft Office PowerPoint</Application>
  <PresentationFormat>Widescreen</PresentationFormat>
  <Paragraphs>1577</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Dorset Healthcare University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